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2" d="100"/>
          <a:sy n="142" d="100"/>
        </p:scale>
        <p:origin x="-756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4088DA56-B068-0DE8-833F-3A4E02942D60}"/>
              </a:ext>
            </a:extLst>
          </p:cNvPr>
          <p:cNvSpPr txBox="1"/>
          <p:nvPr/>
        </p:nvSpPr>
        <p:spPr>
          <a:xfrm>
            <a:off x="726141" y="1419923"/>
            <a:ext cx="4599385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ru-RU" sz="27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Название доклада</a:t>
            </a:r>
            <a:endParaRPr lang="x-none" sz="27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C57BC72D-9D53-88DA-02B9-863FE5385159}"/>
              </a:ext>
            </a:extLst>
          </p:cNvPr>
          <p:cNvSpPr txBox="1"/>
          <p:nvPr/>
        </p:nvSpPr>
        <p:spPr>
          <a:xfrm>
            <a:off x="806823" y="2146444"/>
            <a:ext cx="1639873" cy="300082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ФИО,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аффилиация</a:t>
            </a:r>
            <a:endParaRPr lang="x-none" sz="1500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pic>
        <p:nvPicPr>
          <p:cNvPr id="13" name="Рисунок 12" descr="флаги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88224" y="123478"/>
            <a:ext cx="2417676" cy="598994"/>
          </a:xfrm>
          <a:prstGeom prst="rect">
            <a:avLst/>
          </a:prstGeom>
        </p:spPr>
      </p:pic>
      <p:pic>
        <p:nvPicPr>
          <p:cNvPr id="17" name="Рисунок 16" descr="подпись конференции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083918"/>
            <a:ext cx="9144000" cy="105929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Экран (16:9)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1</cp:revision>
  <dcterms:created xsi:type="dcterms:W3CDTF">2025-05-20T08:11:41Z</dcterms:created>
  <dcterms:modified xsi:type="dcterms:W3CDTF">2025-05-20T08:12:30Z</dcterms:modified>
</cp:coreProperties>
</file>